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FF"/>
    <a:srgbClr val="F35FE8"/>
    <a:srgbClr val="FF0000"/>
    <a:srgbClr val="33CC33"/>
    <a:srgbClr val="0000FF"/>
    <a:srgbClr val="FFFF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29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989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479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473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79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298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835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620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271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699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626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0E7E6-14FC-4A9A-A2FA-E41869402DEC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720B8-A89E-4457-9C09-D1CAD93FDD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589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728192"/>
          </a:xfrm>
        </p:spPr>
        <p:txBody>
          <a:bodyPr>
            <a:normAutofit/>
          </a:bodyPr>
          <a:lstStyle/>
          <a:p>
            <a:r>
              <a:rPr lang="en-AU" sz="8000" dirty="0" smtClean="0">
                <a:solidFill>
                  <a:srgbClr val="FF00FF"/>
                </a:solidFill>
                <a:latin typeface="Blackadder ITC" pitchFamily="82" charset="0"/>
              </a:rPr>
              <a:t>Koalas</a:t>
            </a:r>
            <a:endParaRPr lang="en-AU" sz="8000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99"/>
                </a:solidFill>
                <a:latin typeface="Blackadder ITC" pitchFamily="82" charset="0"/>
              </a:rPr>
              <a:t>By Samantha</a:t>
            </a:r>
            <a:endParaRPr lang="en-AU" dirty="0">
              <a:solidFill>
                <a:srgbClr val="990099"/>
              </a:solidFill>
              <a:latin typeface="Blackadder ITC" pitchFamily="82" charset="0"/>
            </a:endParaRPr>
          </a:p>
        </p:txBody>
      </p:sp>
      <p:pic>
        <p:nvPicPr>
          <p:cNvPr id="1027" name="Picture 3" descr="C:\Users\JAP0005\AppData\Local\Microsoft\Windows\Temporary Internet Files\Content.IE5\GS8YTP3T\MP90040658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P0005\AppData\Local\Microsoft\Windows\Temporary Internet Files\Content.IE5\I6BQAZG3\MP90040667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6632"/>
            <a:ext cx="2664296" cy="177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JAP0005\AppData\Local\Microsoft\Windows\Temporary Internet Files\Content.IE5\IKN2405M\MC90032649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20" y="5010912"/>
            <a:ext cx="144475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JAP0005\AppData\Local\Microsoft\Windows\Temporary Internet Files\Content.IE5\H3OF3DV1\MC90033625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01208"/>
            <a:ext cx="1060623" cy="145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612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135">
        <p:fade/>
      </p:transition>
    </mc:Choice>
    <mc:Fallback xmlns="">
      <p:transition spd="med" advTm="351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33CC33"/>
                </a:solidFill>
              </a:rPr>
              <a:t>Habitat</a:t>
            </a:r>
            <a:endParaRPr lang="en-AU" b="1" i="1" u="sng" dirty="0">
              <a:solidFill>
                <a:srgbClr val="33CC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0000FF"/>
                </a:solidFill>
                <a:latin typeface="Bell MT" pitchFamily="18" charset="0"/>
              </a:rPr>
              <a:t>Koalas live in eucalyptus trees in Australia.</a:t>
            </a:r>
            <a:endParaRPr lang="en-AU" dirty="0">
              <a:solidFill>
                <a:srgbClr val="0000FF"/>
              </a:solidFill>
              <a:latin typeface="Bell MT" pitchFamily="18" charset="0"/>
            </a:endParaRPr>
          </a:p>
        </p:txBody>
      </p:sp>
      <p:pic>
        <p:nvPicPr>
          <p:cNvPr id="2050" name="Picture 2" descr="C:\Users\JAP0005\AppData\Local\Microsoft\Windows\Temporary Internet Files\Content.IE5\GS8YTP3T\MP90018067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16324"/>
            <a:ext cx="1628107" cy="257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237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9611">
        <p14:flythrough/>
      </p:transition>
    </mc:Choice>
    <mc:Fallback xmlns="">
      <p:transition spd="slow" advTm="96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FF0000"/>
                </a:solidFill>
              </a:rPr>
              <a:t>Family</a:t>
            </a:r>
            <a:endParaRPr lang="en-AU" b="1" i="1" u="sng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F35FE8"/>
                </a:solidFill>
              </a:rPr>
              <a:t>Koala’s family is the </a:t>
            </a:r>
            <a:r>
              <a:rPr lang="en-AU" b="1" i="1" u="sng" dirty="0" err="1" smtClean="0">
                <a:solidFill>
                  <a:srgbClr val="F35FE8"/>
                </a:solidFill>
              </a:rPr>
              <a:t>phasotarctidae</a:t>
            </a:r>
            <a:r>
              <a:rPr lang="en-AU" b="1" i="1" u="sng" dirty="0" smtClean="0">
                <a:solidFill>
                  <a:srgbClr val="F35FE8"/>
                </a:solidFill>
              </a:rPr>
              <a:t>.</a:t>
            </a:r>
            <a:endParaRPr lang="en-AU" b="1" i="1" u="sng" dirty="0">
              <a:solidFill>
                <a:srgbClr val="F35FE8"/>
              </a:solidFill>
            </a:endParaRPr>
          </a:p>
        </p:txBody>
      </p:sp>
      <p:pic>
        <p:nvPicPr>
          <p:cNvPr id="1027" name="Picture 3" descr="C:\Users\JAP0005\AppData\Local\Microsoft\Windows\Temporary Internet Files\Content.IE5\I6BQAZG3\MP900403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2055963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P0005\AppData\Local\Microsoft\Windows\Temporary Internet Files\Content.IE5\IKN2405M\MP90040108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AP0005\AppData\Local\Microsoft\Windows\Temporary Internet Files\Content.IE5\H3OF3DV1\MP900262933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08576"/>
            <a:ext cx="24566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2683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4677">
        <p14:glitter pattern="hexagon"/>
      </p:transition>
    </mc:Choice>
    <mc:Fallback xmlns="">
      <p:transition spd="slow" advTm="146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FFFF00"/>
                </a:solidFill>
              </a:rPr>
              <a:t>Look like</a:t>
            </a:r>
            <a:endParaRPr lang="en-AU" b="1" i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6">
                    <a:lumMod val="75000"/>
                  </a:schemeClr>
                </a:solidFill>
                <a:latin typeface="GulimChe" pitchFamily="49" charset="-127"/>
                <a:ea typeface="GulimChe" pitchFamily="49" charset="-127"/>
              </a:rPr>
              <a:t>Koalas have grey and white fur, a black nose and two eyes.</a:t>
            </a:r>
            <a:endParaRPr lang="en-AU" dirty="0">
              <a:solidFill>
                <a:schemeClr val="accent6">
                  <a:lumMod val="75000"/>
                </a:schemeClr>
              </a:solidFill>
              <a:latin typeface="GulimChe" pitchFamily="49" charset="-127"/>
              <a:ea typeface="GulimChe" pitchFamily="49" charset="-127"/>
            </a:endParaRPr>
          </a:p>
        </p:txBody>
      </p:sp>
      <p:pic>
        <p:nvPicPr>
          <p:cNvPr id="3076" name="Picture 4" descr="C:\Users\JAP0005\AppData\Local\Microsoft\Windows\Temporary Internet Files\Content.IE5\IKN2405M\MP90026294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58" y="2780928"/>
            <a:ext cx="24444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8930420"/>
      </p:ext>
    </p:extLst>
  </p:cSld>
  <p:clrMapOvr>
    <a:masterClrMapping/>
  </p:clrMapOvr>
  <p:transition spd="slow" advTm="950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>
                <a:solidFill>
                  <a:srgbClr val="66FF99"/>
                </a:solidFill>
              </a:rPr>
              <a:t>E</a:t>
            </a:r>
            <a:r>
              <a:rPr lang="en-AU" b="1" i="1" u="sng" dirty="0" smtClean="0">
                <a:solidFill>
                  <a:srgbClr val="66FF99"/>
                </a:solidFill>
              </a:rPr>
              <a:t>ats</a:t>
            </a:r>
            <a:endParaRPr lang="en-AU" b="1" i="1" u="sng" dirty="0">
              <a:solidFill>
                <a:srgbClr val="66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35FE8"/>
                </a:solidFill>
                <a:latin typeface="Berlin Sans FB" pitchFamily="34" charset="0"/>
              </a:rPr>
              <a:t>Koalas munch on eucalyptus leaves.</a:t>
            </a:r>
            <a:endParaRPr lang="en-AU" dirty="0">
              <a:solidFill>
                <a:srgbClr val="F35FE8"/>
              </a:solidFill>
              <a:latin typeface="Berlin Sans FB" pitchFamily="34" charset="0"/>
            </a:endParaRPr>
          </a:p>
        </p:txBody>
      </p:sp>
      <p:pic>
        <p:nvPicPr>
          <p:cNvPr id="4099" name="Picture 3" descr="C:\Users\JAP0005\AppData\Local\Microsoft\Windows\Temporary Internet Files\Content.IE5\H3OF3DV1\MP90026297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202" y="2996952"/>
            <a:ext cx="240792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097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744">
        <p14:flash/>
      </p:transition>
    </mc:Choice>
    <mc:Fallback xmlns="">
      <p:transition spd="slow" advTm="157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2422E-6 L -0.00607 -0.00277 L -1.94444E-6 1.12422E-6 Z " pathEditMode="relative" ptsTypes="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FF0000"/>
                </a:solidFill>
              </a:rPr>
              <a:t>Special Features</a:t>
            </a:r>
            <a:endParaRPr lang="en-AU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99"/>
                </a:solidFill>
                <a:latin typeface="Bauhaus 93" pitchFamily="82" charset="0"/>
              </a:rPr>
              <a:t>Koalas have two thumbs.</a:t>
            </a:r>
            <a:endParaRPr lang="en-AU" dirty="0">
              <a:solidFill>
                <a:srgbClr val="66FF99"/>
              </a:solidFill>
              <a:latin typeface="Bauhaus 93" pitchFamily="82" charset="0"/>
            </a:endParaRPr>
          </a:p>
        </p:txBody>
      </p:sp>
      <p:pic>
        <p:nvPicPr>
          <p:cNvPr id="5122" name="Picture 2" descr="C:\Users\JAP0005\AppData\Local\Microsoft\Windows\Temporary Internet Files\Content.IE5\GS8YTP3T\MC9003264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10104"/>
            <a:ext cx="144475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354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8116">
        <p14:reveal/>
      </p:transition>
    </mc:Choice>
    <mc:Fallback xmlns="">
      <p:transition spd="slow" advTm="81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FFFF00"/>
                </a:solidFill>
              </a:rPr>
              <a:t>Reproduce </a:t>
            </a:r>
            <a:endParaRPr lang="en-AU" b="1" i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99"/>
                </a:solidFill>
              </a:rPr>
              <a:t>Koalas are marsupials.</a:t>
            </a:r>
            <a:endParaRPr lang="en-AU" dirty="0">
              <a:solidFill>
                <a:srgbClr val="990099"/>
              </a:solidFill>
            </a:endParaRPr>
          </a:p>
        </p:txBody>
      </p:sp>
      <p:pic>
        <p:nvPicPr>
          <p:cNvPr id="6146" name="Picture 2" descr="C:\Users\JAP0005\AppData\Local\Microsoft\Windows\Temporary Internet Files\Content.IE5\I6BQAZG3\MC90014056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153" y="4149079"/>
            <a:ext cx="2412187" cy="259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60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9281">
        <p14:warp dir="in"/>
      </p:transition>
    </mc:Choice>
    <mc:Fallback xmlns="">
      <p:transition spd="slow" advTm="92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u="sng" dirty="0" smtClean="0">
                <a:solidFill>
                  <a:srgbClr val="0000FF"/>
                </a:solidFill>
              </a:rPr>
              <a:t>Protect itself</a:t>
            </a:r>
            <a:endParaRPr lang="en-AU" b="1" i="1" u="sng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33CC33"/>
                </a:solidFill>
                <a:latin typeface="Brush Script MT" pitchFamily="66" charset="0"/>
              </a:rPr>
              <a:t>Koalas have claws to protect itself . They also protect itself by staying up in trees.</a:t>
            </a:r>
            <a:endParaRPr lang="en-AU" dirty="0">
              <a:solidFill>
                <a:srgbClr val="33CC33"/>
              </a:solidFill>
              <a:latin typeface="Brush Script MT" pitchFamily="66" charset="0"/>
            </a:endParaRPr>
          </a:p>
        </p:txBody>
      </p:sp>
      <p:pic>
        <p:nvPicPr>
          <p:cNvPr id="7171" name="Picture 3" descr="C:\Users\JAP0005\AppData\Local\Microsoft\Windows\Temporary Internet Files\Content.IE5\H3OF3DV1\MC90014057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96952"/>
            <a:ext cx="2855671" cy="292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875350"/>
      </p:ext>
    </p:extLst>
  </p:cSld>
  <p:clrMapOvr>
    <a:masterClrMapping/>
  </p:clrMapOvr>
  <p:transition spd="slow" advTm="870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F35FE8"/>
                </a:solidFill>
              </a:rPr>
              <a:t>I hope you enjoy my slide show.</a:t>
            </a:r>
            <a:endParaRPr lang="en-AU" b="1" dirty="0">
              <a:solidFill>
                <a:srgbClr val="F35FE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99"/>
                </a:solidFill>
                <a:latin typeface="Brush Script MT" pitchFamily="66" charset="0"/>
              </a:rPr>
              <a:t>By Samantha</a:t>
            </a:r>
            <a:endParaRPr lang="en-AU" dirty="0">
              <a:solidFill>
                <a:srgbClr val="990099"/>
              </a:solidFill>
              <a:latin typeface="Brush Script MT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7041258"/>
      </p:ext>
    </p:extLst>
  </p:cSld>
  <p:clrMapOvr>
    <a:masterClrMapping/>
  </p:clrMapOvr>
  <p:transition spd="slow" advTm="8992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15.2|1.6|2|1.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6|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8|3.8|2.4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9|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1.5|4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|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4.2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1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83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Koalas</vt:lpstr>
      <vt:lpstr>Habitat</vt:lpstr>
      <vt:lpstr>Family</vt:lpstr>
      <vt:lpstr>Look like</vt:lpstr>
      <vt:lpstr>Eats</vt:lpstr>
      <vt:lpstr>Special Features</vt:lpstr>
      <vt:lpstr>Reproduce </vt:lpstr>
      <vt:lpstr>Protect itself</vt:lpstr>
      <vt:lpstr>I hope you enjoy my slide show.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Koalas</dc:title>
  <dc:creator>Samantha JAP</dc:creator>
  <cp:lastModifiedBy>Samantha JAP</cp:lastModifiedBy>
  <cp:revision>13</cp:revision>
  <dcterms:created xsi:type="dcterms:W3CDTF">2012-11-06T22:40:29Z</dcterms:created>
  <dcterms:modified xsi:type="dcterms:W3CDTF">2012-11-28T22:43:41Z</dcterms:modified>
</cp:coreProperties>
</file>